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8" r:id="rId12"/>
    <p:sldId id="270" r:id="rId13"/>
    <p:sldId id="269" r:id="rId14"/>
    <p:sldId id="271" r:id="rId15"/>
    <p:sldId id="276" r:id="rId16"/>
    <p:sldId id="272" r:id="rId17"/>
    <p:sldId id="273" r:id="rId18"/>
    <p:sldId id="274" r:id="rId19"/>
    <p:sldId id="27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BA168997-3E4D-4BD6-8690-E0371C82B62D}">
          <p14:sldIdLst/>
        </p14:section>
        <p14:section name="Sezione senza titolo" id="{6312C793-12D7-4431-B575-44C83B3AE56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68"/>
            <p14:sldId id="270"/>
            <p14:sldId id="269"/>
            <p14:sldId id="271"/>
            <p14:sldId id="276"/>
            <p14:sldId id="272"/>
            <p14:sldId id="273"/>
            <p14:sldId id="274"/>
            <p14:sldId id="27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thespacecinema.it/portal/default/cinema/nola#!tab=programmazion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ctheatre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>
                <a:latin typeface="Algerian" panose="04020705040A02060702" pitchFamily="82" charset="0"/>
              </a:rPr>
              <a:t>American</a:t>
            </a:r>
            <a:br>
              <a:rPr lang="it-IT" dirty="0" smtClean="0">
                <a:latin typeface="Algerian" panose="04020705040A02060702" pitchFamily="82" charset="0"/>
              </a:rPr>
            </a:br>
            <a:endParaRPr lang="it-IT" dirty="0">
              <a:latin typeface="Algerian" panose="04020705040A02060702" pitchFamily="82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95268" y="2531168"/>
            <a:ext cx="9001462" cy="1655762"/>
          </a:xfrm>
        </p:spPr>
        <p:txBody>
          <a:bodyPr>
            <a:normAutofit/>
          </a:bodyPr>
          <a:lstStyle/>
          <a:p>
            <a:r>
              <a:rPr lang="it-IT" sz="4000" dirty="0" smtClean="0"/>
              <a:t>The </a:t>
            </a:r>
            <a:r>
              <a:rPr lang="it-IT" sz="4000" dirty="0" err="1" smtClean="0"/>
              <a:t>Soak</a:t>
            </a:r>
            <a:r>
              <a:rPr lang="it-IT" sz="4000" dirty="0" smtClean="0"/>
              <a:t> in a </a:t>
            </a:r>
            <a:r>
              <a:rPr lang="it-IT" sz="4000" dirty="0" err="1" smtClean="0"/>
              <a:t>dream</a:t>
            </a:r>
            <a:r>
              <a:rPr lang="it-IT" sz="4000" dirty="0" smtClean="0"/>
              <a:t>!</a:t>
            </a:r>
            <a:endParaRPr lang="it-IT" sz="4000" dirty="0"/>
          </a:p>
        </p:txBody>
      </p:sp>
      <p:sp>
        <p:nvSpPr>
          <p:cNvPr id="4" name="Rettangolo 3"/>
          <p:cNvSpPr/>
          <p:nvPr/>
        </p:nvSpPr>
        <p:spPr>
          <a:xfrm>
            <a:off x="9118601" y="5684777"/>
            <a:ext cx="295625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Russo Gennaro</a:t>
            </a:r>
          </a:p>
          <a:p>
            <a:pPr algn="ctr"/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Corsuto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Antonio</a:t>
            </a:r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166637" y="0"/>
            <a:ext cx="4802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 del Sito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88" y="779921"/>
            <a:ext cx="5402870" cy="592353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" y="923330"/>
            <a:ext cx="4040527" cy="5780123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4582348" y="92333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Film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4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48" y="482958"/>
            <a:ext cx="5026960" cy="608526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4" y="811369"/>
            <a:ext cx="3371429" cy="57568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658223" y="311068"/>
            <a:ext cx="32627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Coming</a:t>
            </a:r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Soon</a:t>
            </a:r>
            <a:endParaRPr lang="it-IT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7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38" y="1184856"/>
            <a:ext cx="6032017" cy="446253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1" y="1184856"/>
            <a:ext cx="3257143" cy="467619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672763" y="983988"/>
            <a:ext cx="21114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3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0" y="917449"/>
            <a:ext cx="3552381" cy="506882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04" y="917449"/>
            <a:ext cx="6851544" cy="5068822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332508" y="-31639"/>
            <a:ext cx="431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Listino Prezzi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9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09" y="617344"/>
            <a:ext cx="5830779" cy="562330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5" y="772732"/>
            <a:ext cx="3342857" cy="5267459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757797" y="596780"/>
            <a:ext cx="2056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Foods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9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6" y="1072060"/>
            <a:ext cx="3873860" cy="51999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57" y="817702"/>
            <a:ext cx="5556385" cy="59147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61607" y="0"/>
            <a:ext cx="4505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Registrazione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1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81" y="1027558"/>
            <a:ext cx="7280438" cy="538612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" y="1108641"/>
            <a:ext cx="3597371" cy="5098975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648898" y="0"/>
            <a:ext cx="17748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it-IT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9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18" y="1077876"/>
            <a:ext cx="7493501" cy="543488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" y="1193785"/>
            <a:ext cx="3431745" cy="492367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428375" y="154546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</a:t>
            </a:r>
            <a:r>
              <a:rPr lang="it-IT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83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50" y="833310"/>
            <a:ext cx="6174260" cy="58492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" y="936212"/>
            <a:ext cx="3580159" cy="54198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758567" y="0"/>
            <a:ext cx="8125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Inserimento/Film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765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82" y="939422"/>
            <a:ext cx="6131860" cy="540912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0" y="1106113"/>
            <a:ext cx="3711780" cy="5075747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868172" y="16092"/>
            <a:ext cx="10101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/Inserimento/Proiezione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48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669587" y="301408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Obiettivi del Progetto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78406" y="2026431"/>
            <a:ext cx="1150155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L’obbiettivo principale del progetto è la creazione di un sito 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</a:t>
            </a:r>
            <a:r>
              <a:rPr lang="it-IT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friendly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pensato per 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aziende il cui scopo finale 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è 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vendita on line 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 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biglietti per la 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proiezione di pellicole, in cui l’utente potrà trovare tutto ciò di cui ha bisogno per l’acquisto degli stessi.</a:t>
            </a:r>
            <a:endParaRPr lang="it-I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4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91" y="553790"/>
            <a:ext cx="5083475" cy="5930721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071855" y="752168"/>
            <a:ext cx="3943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Schema E-R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45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76" y="838004"/>
            <a:ext cx="8489324" cy="578817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662244" y="-85326"/>
            <a:ext cx="6506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Schema Relazionale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50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54050" y="171126"/>
            <a:ext cx="7486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Analisi dei siti esistenti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466040" y="1508573"/>
            <a:ext cx="3486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The Space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76" y="1094456"/>
            <a:ext cx="3396364" cy="5633086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304800" y="265507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dirty="0" smtClean="0"/>
              <a:t>Come oggetto di rappresentazione è stato selezionato The Space Cinema.</a:t>
            </a:r>
          </a:p>
          <a:p>
            <a:r>
              <a:rPr lang="it-IT" sz="2400" dirty="0" smtClean="0"/>
              <a:t>Essa è un’azienda leader nel settore con dislocazione su scala Nazionale.</a:t>
            </a:r>
          </a:p>
          <a:p>
            <a:r>
              <a:rPr lang="it-IT" sz="2400" dirty="0" smtClean="0"/>
              <a:t>Il sito ha un’interfaccia </a:t>
            </a:r>
            <a:r>
              <a:rPr lang="it-IT" sz="2400" dirty="0" err="1" smtClean="0"/>
              <a:t>user</a:t>
            </a:r>
            <a:r>
              <a:rPr lang="it-IT" sz="2400" dirty="0" smtClean="0"/>
              <a:t> </a:t>
            </a:r>
            <a:r>
              <a:rPr lang="it-IT" sz="2400" dirty="0" err="1" smtClean="0"/>
              <a:t>friendly</a:t>
            </a:r>
            <a:r>
              <a:rPr lang="it-IT" sz="2400" dirty="0" smtClean="0"/>
              <a:t>, quindi, utilizzabile sia dall’utente novizio che da quello più esperto.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002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22" y="167425"/>
            <a:ext cx="3472764" cy="6523149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147740" y="571864"/>
            <a:ext cx="46934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AMC </a:t>
            </a:r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Theatres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0" y="1675344"/>
            <a:ext cx="7273722" cy="35394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Spostandoci s</a:t>
            </a:r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 scala internazionale, </a:t>
            </a:r>
          </a:p>
          <a:p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prendiamo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come esempio un’azienda </a:t>
            </a:r>
          </a:p>
          <a:p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leader nel settore quale è AMC </a:t>
            </a:r>
            <a:r>
              <a:rPr lang="it-IT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Theatres</a:t>
            </a:r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Essa è presente sul mercato Americano ed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è una delle principali redattrici di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 s</a:t>
            </a:r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ugli incassi delle più importanti </a:t>
            </a:r>
          </a:p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ellicole.</a:t>
            </a:r>
            <a:endParaRPr lang="it-IT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6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814389" y="224135"/>
            <a:ext cx="65485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Funzionalità del sito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65591" y="1147465"/>
            <a:ext cx="11644336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sito offre varie funzionalità: </a:t>
            </a:r>
          </a:p>
          <a:p>
            <a:pPr algn="ctr"/>
            <a:endParaRPr lang="it-I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it-IT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ato Utente:</a:t>
            </a:r>
          </a:p>
          <a:p>
            <a:endParaRPr lang="it-IT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arenR"/>
            </a:pPr>
            <a:r>
              <a:rPr lang="it-IT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delle proiezioni presenti;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del catalogo Bistrot;</a:t>
            </a:r>
          </a:p>
          <a:p>
            <a:pPr marL="457200" indent="-457200">
              <a:buAutoNum type="arabicParenR"/>
            </a:pPr>
            <a:r>
              <a:rPr lang="it-IT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del costo dei biglietti;</a:t>
            </a:r>
          </a:p>
          <a:p>
            <a:pPr marL="457200" indent="-457200">
              <a:buAutoNum type="arabicParenR"/>
            </a:pPr>
            <a:r>
              <a:rPr lang="it-IT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dei film in prossima uscita;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degli Eventi Speciali (Es. Sconti, Classici Disney);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posizione Cinema &amp; Contatti;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Registrazione Utente e Login;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Acquisto del biglietto tramite la selezione del posto;</a:t>
            </a:r>
          </a:p>
          <a:p>
            <a:pPr marL="457200" indent="-457200">
              <a:buAutoNum type="arabicParenR"/>
            </a:pPr>
            <a:r>
              <a:rPr lang="it-IT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Cronologica degli acquisti;</a:t>
            </a:r>
          </a:p>
        </p:txBody>
      </p:sp>
    </p:spTree>
    <p:extLst>
      <p:ext uri="{BB962C8B-B14F-4D97-AF65-F5344CB8AC3E}">
        <p14:creationId xmlns:p14="http://schemas.microsoft.com/office/powerpoint/2010/main" val="41396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1253324"/>
            <a:ext cx="8359468" cy="36625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Lato Amministratore:</a:t>
            </a:r>
          </a:p>
          <a:p>
            <a:endParaRPr lang="it-IT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arenR"/>
            </a:pP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Inserimento proiezioni;</a:t>
            </a:r>
          </a:p>
          <a:p>
            <a:endParaRPr lang="it-IT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Inserimento Film;</a:t>
            </a:r>
          </a:p>
          <a:p>
            <a:endParaRPr lang="it-IT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3) Modifica prezzo di una determinata proiezione;</a:t>
            </a:r>
          </a:p>
          <a:p>
            <a:pPr marL="457200" indent="-457200">
              <a:buAutoNum type="arabicParenR"/>
            </a:pP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06575" y="204919"/>
            <a:ext cx="65117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 smtClean="0"/>
              <a:t>Funzionalità del sito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4419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596021" y="249893"/>
            <a:ext cx="8562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Diagramma </a:t>
            </a:r>
            <a:r>
              <a:rPr lang="it-IT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Navigazionale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01" y="1086571"/>
            <a:ext cx="3152381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464853" y="0"/>
            <a:ext cx="6721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Mappa dei contenuti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6" y="923329"/>
            <a:ext cx="9699665" cy="58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250608" y="237014"/>
            <a:ext cx="441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Tema del sito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3" y="115910"/>
            <a:ext cx="4862563" cy="664549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093" y="1473386"/>
            <a:ext cx="6803657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 sito si presenta con un design</a:t>
            </a:r>
          </a:p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ccattivante ma allo stesso tempo molto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semplice ed intuitivo.</a:t>
            </a:r>
            <a:r>
              <a:rPr lang="it-IT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colori sono sviluppati in modo da </a:t>
            </a:r>
          </a:p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ichiamare l’attenzione dell’utente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facendo si che esso possa subito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riconoscere le classiche funzionalità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presenti anche sui siti delle compagnie </a:t>
            </a:r>
          </a:p>
          <a:p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Leader del settore.</a:t>
            </a:r>
          </a:p>
        </p:txBody>
      </p:sp>
    </p:spTree>
    <p:extLst>
      <p:ext uri="{BB962C8B-B14F-4D97-AF65-F5344CB8AC3E}">
        <p14:creationId xmlns:p14="http://schemas.microsoft.com/office/powerpoint/2010/main" val="25782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TM04033921[[fn=Damascato]]</Template>
  <TotalTime>299</TotalTime>
  <Words>324</Words>
  <Application>Microsoft Office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Algerian</vt:lpstr>
      <vt:lpstr>Arial</vt:lpstr>
      <vt:lpstr>Bookman Old Style</vt:lpstr>
      <vt:lpstr>Rockwell</vt:lpstr>
      <vt:lpstr>Damask</vt:lpstr>
      <vt:lpstr>American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</dc:title>
  <dc:creator>Mario Pio</dc:creator>
  <cp:lastModifiedBy>Mario Pio</cp:lastModifiedBy>
  <cp:revision>28</cp:revision>
  <dcterms:created xsi:type="dcterms:W3CDTF">2016-07-26T09:49:01Z</dcterms:created>
  <dcterms:modified xsi:type="dcterms:W3CDTF">2016-07-26T14:48:08Z</dcterms:modified>
</cp:coreProperties>
</file>